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sldIdLst>
    <p:sldId id="282" r:id="rId3"/>
    <p:sldId id="291" r:id="rId4"/>
    <p:sldId id="293" r:id="rId5"/>
    <p:sldId id="294" r:id="rId6"/>
    <p:sldId id="286" r:id="rId7"/>
    <p:sldId id="284" r:id="rId9"/>
    <p:sldId id="287" r:id="rId10"/>
    <p:sldId id="288" r:id="rId11"/>
    <p:sldId id="289" r:id="rId12"/>
    <p:sldId id="292" r:id="rId13"/>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B291"/>
    <a:srgbClr val="AB8799"/>
    <a:srgbClr val="C17A47"/>
    <a:srgbClr val="DFDCD7"/>
    <a:srgbClr val="F6ECFE"/>
    <a:srgbClr val="9326F1"/>
    <a:srgbClr val="580A98"/>
    <a:srgbClr val="043D41"/>
    <a:srgbClr val="04827B"/>
    <a:srgbClr val="895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6" autoAdjust="0"/>
    <p:restoredTop sz="97729" autoAdjust="0"/>
  </p:normalViewPr>
  <p:slideViewPr>
    <p:cSldViewPr snapToGrid="0">
      <p:cViewPr varScale="1">
        <p:scale>
          <a:sx n="147" d="100"/>
          <a:sy n="147" d="100"/>
        </p:scale>
        <p:origin x="108" y="9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2.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microsoft.com/office/2007/relationships/hdphoto" Target="../media/image7.wdp"/><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microsoft.com/office/2007/relationships/hdphoto" Target="../media/image11.wdp"/><Relationship Id="rId11" Type="http://schemas.openxmlformats.org/officeDocument/2006/relationships/image" Target="../media/image10.png"/><Relationship Id="rId10" Type="http://schemas.microsoft.com/office/2007/relationships/hdphoto" Target="../media/image9.wd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1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2.png"/><Relationship Id="rId8" Type="http://schemas.microsoft.com/office/2007/relationships/hdphoto" Target="../media/image18.wdp"/><Relationship Id="rId7" Type="http://schemas.openxmlformats.org/officeDocument/2006/relationships/image" Target="../media/image17.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2" Type="http://schemas.microsoft.com/office/2007/relationships/hdphoto" Target="../media/image11.wdp"/><Relationship Id="rId11" Type="http://schemas.openxmlformats.org/officeDocument/2006/relationships/image" Target="../media/image19.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1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microsoft.com/office/2007/relationships/hdphoto" Target="../media/image11.wdp"/><Relationship Id="rId8" Type="http://schemas.openxmlformats.org/officeDocument/2006/relationships/image" Target="../media/image10.png"/><Relationship Id="rId7" Type="http://schemas.openxmlformats.org/officeDocument/2006/relationships/image" Target="../media/image15.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3" Type="http://schemas.openxmlformats.org/officeDocument/2006/relationships/image" Target="../media/image14.png"/><Relationship Id="rId12" Type="http://schemas.openxmlformats.org/officeDocument/2006/relationships/image" Target="../media/image12.png"/><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rgbClr val="D1B29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4" name="图片 3"/>
          <p:cNvPicPr>
            <a:picLocks noChangeAspect="1"/>
          </p:cNvPicPr>
          <p:nvPr userDrawn="1"/>
        </p:nvPicPr>
        <p:blipFill>
          <a:blip r:embed="rId2" cstate="screen"/>
          <a:stretch>
            <a:fillRect/>
          </a:stretch>
        </p:blipFill>
        <p:spPr>
          <a:xfrm>
            <a:off x="1" y="1"/>
            <a:ext cx="12192000" cy="6858000"/>
          </a:xfrm>
          <a:prstGeom prst="rect">
            <a:avLst/>
          </a:prstGeom>
        </p:spPr>
      </p:pic>
      <p:pic>
        <p:nvPicPr>
          <p:cNvPr id="59" name="图片 58"/>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a:off x="3854028" y="-1048536"/>
            <a:ext cx="7356852" cy="7222684"/>
          </a:xfrm>
          <a:prstGeom prst="ellipse">
            <a:avLst/>
          </a:prstGeom>
          <a:effectLst>
            <a:softEdge rad="1270000"/>
          </a:effectLst>
        </p:spPr>
      </p:pic>
      <p:pic>
        <p:nvPicPr>
          <p:cNvPr id="62" name="图片 61"/>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flipV="1">
            <a:off x="4880634" y="344840"/>
            <a:ext cx="7356852" cy="7222684"/>
          </a:xfrm>
          <a:prstGeom prst="ellipse">
            <a:avLst/>
          </a:prstGeom>
          <a:effectLst>
            <a:softEdge rad="1270000"/>
          </a:effectLst>
        </p:spPr>
      </p:pic>
      <p:pic>
        <p:nvPicPr>
          <p:cNvPr id="61" name="图片 60"/>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4500000">
            <a:off x="7044792" y="5230861"/>
            <a:ext cx="3805728" cy="639784"/>
          </a:xfrm>
          <a:prstGeom prst="rect">
            <a:avLst/>
          </a:prstGeom>
        </p:spPr>
      </p:pic>
      <p:pic>
        <p:nvPicPr>
          <p:cNvPr id="55" name="图片 54"/>
          <p:cNvPicPr>
            <a:picLocks noChangeAspect="1"/>
          </p:cNvPicPr>
          <p:nvPr userDrawn="1"/>
        </p:nvPicPr>
        <p:blipFill rotWithShape="1">
          <a:blip r:embed="rId4" cstate="screen">
            <a:duotone>
              <a:prstClr val="black"/>
              <a:schemeClr val="accent1">
                <a:tint val="45000"/>
                <a:satMod val="400000"/>
              </a:schemeClr>
            </a:duotone>
          </a:blip>
          <a:srcRect/>
          <a:stretch>
            <a:fillRect/>
          </a:stretch>
        </p:blipFill>
        <p:spPr>
          <a:xfrm rot="12600000">
            <a:off x="2759738" y="1692490"/>
            <a:ext cx="5947269" cy="639784"/>
          </a:xfrm>
          <a:prstGeom prst="rect">
            <a:avLst/>
          </a:prstGeom>
        </p:spPr>
      </p:pic>
      <p:sp>
        <p:nvSpPr>
          <p:cNvPr id="7" name="文本占位符 6"/>
          <p:cNvSpPr>
            <a:spLocks noGrp="1"/>
          </p:cNvSpPr>
          <p:nvPr userDrawn="1">
            <p:ph type="body" sz="quarter" idx="10" hasCustomPrompt="1"/>
          </p:nvPr>
        </p:nvSpPr>
        <p:spPr>
          <a:xfrm>
            <a:off x="6876653" y="5960767"/>
            <a:ext cx="4642248" cy="180659"/>
          </a:xfrm>
        </p:spPr>
        <p:txBody>
          <a:bodyPr vert="horz" wrap="none" lIns="91440" tIns="45720" rIns="91440" bIns="45720" rtlCol="0" anchor="ctr">
            <a:noAutofit/>
          </a:bodyPr>
          <a:lstStyle>
            <a:lvl1pPr marL="0" indent="0" algn="r">
              <a:buNone/>
              <a:defRPr lang="en-US" altLang="zh-CN" sz="1000" b="0" dirty="0">
                <a:ln>
                  <a:noFill/>
                </a:ln>
                <a:solidFill>
                  <a:schemeClr val="tx1">
                    <a:alpha val="50000"/>
                  </a:schemeClr>
                </a:solidFill>
                <a:latin typeface="+mj-lt"/>
                <a:ea typeface="+mj-ea"/>
                <a:cs typeface="+mj-cs"/>
              </a:defRPr>
            </a:lvl1pPr>
          </a:lstStyle>
          <a:p>
            <a:pPr marL="0" lvl="0" indent="0">
              <a:buNone/>
            </a:pPr>
            <a:r>
              <a:rPr lang="en-US" altLang="zh-CN" dirty="0"/>
              <a:t>Speaker name and title</a:t>
            </a:r>
            <a:endParaRPr lang="en-US" altLang="zh-CN" dirty="0"/>
          </a:p>
        </p:txBody>
      </p:sp>
      <p:sp>
        <p:nvSpPr>
          <p:cNvPr id="2" name="标题 1"/>
          <p:cNvSpPr>
            <a:spLocks noGrp="1"/>
          </p:cNvSpPr>
          <p:nvPr userDrawn="1">
            <p:ph type="ctrTitle" hasCustomPrompt="1"/>
          </p:nvPr>
        </p:nvSpPr>
        <p:spPr>
          <a:xfrm>
            <a:off x="691194" y="3818939"/>
            <a:ext cx="4354285" cy="584775"/>
          </a:xfrm>
        </p:spPr>
        <p:txBody>
          <a:bodyPr wrap="square" anchor="b">
            <a:spAutoFit/>
          </a:bodyPr>
          <a:lstStyle>
            <a:lvl1pPr algn="l">
              <a:lnSpc>
                <a:spcPct val="100000"/>
              </a:lnSpc>
              <a:defRPr sz="3200" b="1" spc="0">
                <a:solidFill>
                  <a:schemeClr val="tx1"/>
                </a:solidFill>
              </a:defRPr>
            </a:lvl1pPr>
          </a:lstStyle>
          <a:p>
            <a:r>
              <a:rPr lang="en-US" altLang="zh-CN"/>
              <a:t>OfficePowerPoint</a:t>
            </a:r>
            <a:endParaRPr lang="zh-CN" altLang="en-US" dirty="0"/>
          </a:p>
        </p:txBody>
      </p:sp>
      <p:sp>
        <p:nvSpPr>
          <p:cNvPr id="3" name="副标题 2"/>
          <p:cNvSpPr>
            <a:spLocks noGrp="1"/>
          </p:cNvSpPr>
          <p:nvPr userDrawn="1">
            <p:ph type="subTitle" idx="1"/>
          </p:nvPr>
        </p:nvSpPr>
        <p:spPr>
          <a:xfrm>
            <a:off x="691133" y="4912548"/>
            <a:ext cx="4354285" cy="294632"/>
          </a:xfrm>
          <a:prstGeom prst="rect">
            <a:avLst/>
          </a:prstGeom>
          <a:noFill/>
        </p:spPr>
        <p:txBody>
          <a:bodyPr wrap="square" anchor="b">
            <a:spAutoFit/>
          </a:bodyPr>
          <a:lstStyle>
            <a:lvl1pPr marL="0" indent="0" algn="l">
              <a:lnSpc>
                <a:spcPct val="150000"/>
              </a:lnSpc>
              <a:spcBef>
                <a:spcPts val="0"/>
              </a:spcBef>
              <a:buNone/>
              <a:defRPr sz="1000" u="none">
                <a:solidFill>
                  <a:schemeClr val="tx1">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altLang="zh-CN" dirty="0"/>
          </a:p>
        </p:txBody>
      </p:sp>
      <p:sp>
        <p:nvSpPr>
          <p:cNvPr id="8" name="文本占位符 7"/>
          <p:cNvSpPr>
            <a:spLocks noGrp="1"/>
          </p:cNvSpPr>
          <p:nvPr userDrawn="1">
            <p:ph type="body" sz="quarter" idx="11" hasCustomPrompt="1"/>
          </p:nvPr>
        </p:nvSpPr>
        <p:spPr>
          <a:xfrm>
            <a:off x="691194" y="5960767"/>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alpha val="50000"/>
                  </a:schemeClr>
                </a:solidFill>
                <a:latin typeface="+mj-lt"/>
                <a:ea typeface="+mj-ea"/>
                <a:cs typeface="+mj-cs"/>
              </a:defRPr>
            </a:lvl1pPr>
          </a:lstStyle>
          <a:p>
            <a:pPr marL="0" indent="0"/>
            <a:r>
              <a:rPr lang="en-US" altLang="zh-CN" dirty="0"/>
              <a:t>OfficePLUS</a:t>
            </a:r>
            <a:endParaRPr lang="en-US" altLang="zh-CN" dirty="0"/>
          </a:p>
        </p:txBody>
      </p:sp>
      <p:sp>
        <p:nvSpPr>
          <p:cNvPr id="5" name="椭圆 4"/>
          <p:cNvSpPr/>
          <p:nvPr userDrawn="1"/>
        </p:nvSpPr>
        <p:spPr>
          <a:xfrm>
            <a:off x="6224775" y="1448244"/>
            <a:ext cx="4265244" cy="426524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椭圆 17"/>
          <p:cNvSpPr/>
          <p:nvPr userDrawn="1"/>
        </p:nvSpPr>
        <p:spPr>
          <a:xfrm flipH="1">
            <a:off x="4522795" y="-253736"/>
            <a:ext cx="7669204" cy="7669204"/>
          </a:xfrm>
          <a:prstGeom prst="ellipse">
            <a:avLst/>
          </a:prstGeom>
          <a:noFill/>
          <a:ln w="3175">
            <a:gradFill>
              <a:gsLst>
                <a:gs pos="0">
                  <a:schemeClr val="bg1">
                    <a:alpha val="22000"/>
                  </a:schemeClr>
                </a:gs>
                <a:gs pos="86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椭圆 18"/>
          <p:cNvSpPr/>
          <p:nvPr userDrawn="1"/>
        </p:nvSpPr>
        <p:spPr>
          <a:xfrm>
            <a:off x="7712308" y="2935777"/>
            <a:ext cx="1290178" cy="1290178"/>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弧形 19"/>
          <p:cNvSpPr/>
          <p:nvPr userDrawn="1"/>
        </p:nvSpPr>
        <p:spPr>
          <a:xfrm>
            <a:off x="5219480" y="442949"/>
            <a:ext cx="6275834" cy="6275834"/>
          </a:xfrm>
          <a:prstGeom prst="arc">
            <a:avLst>
              <a:gd name="adj1" fmla="val 12182481"/>
              <a:gd name="adj2" fmla="val 14036011"/>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直接连接符 23"/>
          <p:cNvCxnSpPr/>
          <p:nvPr userDrawn="1"/>
        </p:nvCxnSpPr>
        <p:spPr>
          <a:xfrm rot="1800000">
            <a:off x="7552584" y="3362438"/>
            <a:ext cx="0" cy="3276600"/>
          </a:xfrm>
          <a:prstGeom prst="line">
            <a:avLst/>
          </a:prstGeom>
          <a:noFill/>
          <a:ln w="3175">
            <a:gradFill>
              <a:gsLst>
                <a:gs pos="39000">
                  <a:schemeClr val="bg1">
                    <a:alpha val="2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28" name="图片 27"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6609393" y="1208962"/>
            <a:ext cx="4232244" cy="4269825"/>
          </a:xfrm>
          <a:prstGeom prst="rect">
            <a:avLst/>
          </a:prstGeom>
        </p:spPr>
      </p:pic>
      <p:pic>
        <p:nvPicPr>
          <p:cNvPr id="30" name="图片 29" descr="黑暗里有星球&#10;&#10;描述已自动生成"/>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saturation sat="110000"/>
                    </a14:imgEffect>
                  </a14:imgLayer>
                </a14:imgProps>
              </a:ext>
            </a:extLst>
          </a:blip>
          <a:srcRect/>
          <a:stretch>
            <a:fillRect/>
          </a:stretch>
        </p:blipFill>
        <p:spPr>
          <a:xfrm rot="21200746">
            <a:off x="6823856" y="5295825"/>
            <a:ext cx="683888" cy="689960"/>
          </a:xfrm>
          <a:prstGeom prst="rect">
            <a:avLst/>
          </a:prstGeom>
        </p:spPr>
      </p:pic>
      <p:sp>
        <p:nvSpPr>
          <p:cNvPr id="44" name="文本框 43"/>
          <p:cNvSpPr txBox="1"/>
          <p:nvPr userDrawn="1"/>
        </p:nvSpPr>
        <p:spPr>
          <a:xfrm>
            <a:off x="7653166" y="3218565"/>
            <a:ext cx="1496615" cy="902494"/>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sp>
        <p:nvSpPr>
          <p:cNvPr id="45" name="文本框 44"/>
          <p:cNvSpPr txBox="1"/>
          <p:nvPr userDrawn="1"/>
        </p:nvSpPr>
        <p:spPr>
          <a:xfrm>
            <a:off x="6995569" y="563594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nvGrpSpPr>
          <p:cNvPr id="48" name="组合 47"/>
          <p:cNvGrpSpPr/>
          <p:nvPr userDrawn="1"/>
        </p:nvGrpSpPr>
        <p:grpSpPr>
          <a:xfrm>
            <a:off x="10703506" y="2247903"/>
            <a:ext cx="624264" cy="629807"/>
            <a:chOff x="10364372" y="3397613"/>
            <a:chExt cx="624264" cy="629807"/>
          </a:xfrm>
        </p:grpSpPr>
        <p:pic>
          <p:nvPicPr>
            <p:cNvPr id="31" name="图片 30" descr="黑暗里有星球&#10;&#10;描述已自动生成"/>
            <p:cNvPicPr>
              <a:picLocks noChangeAspect="1"/>
            </p:cNvPicPr>
            <p:nvPr userDrawn="1"/>
          </p:nvPicPr>
          <p:blipFill rotWithShape="1">
            <a:blip r:embed="rId9" cstate="screen">
              <a:extLst>
                <a:ext uri="{BEBA8EAE-BF5A-486C-A8C5-ECC9F3942E4B}">
                  <a14:imgProps xmlns:a14="http://schemas.microsoft.com/office/drawing/2010/main">
                    <a14:imgLayer r:embed="rId10">
                      <a14:imgEffect>
                        <a14:saturation sat="110000"/>
                      </a14:imgEffect>
                    </a14:imgLayer>
                  </a14:imgProps>
                </a:ext>
              </a:extLst>
            </a:blip>
            <a:srcRect/>
            <a:stretch>
              <a:fillRect/>
            </a:stretch>
          </p:blipFill>
          <p:spPr>
            <a:xfrm rot="21200746">
              <a:off x="10364372" y="3397613"/>
              <a:ext cx="624264" cy="629807"/>
            </a:xfrm>
            <a:prstGeom prst="rect">
              <a:avLst/>
            </a:prstGeom>
          </p:spPr>
        </p:pic>
        <p:sp>
          <p:nvSpPr>
            <p:cNvPr id="46" name="文本框 45"/>
            <p:cNvSpPr txBox="1"/>
            <p:nvPr userDrawn="1"/>
          </p:nvSpPr>
          <p:spPr>
            <a:xfrm>
              <a:off x="10509383" y="369881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grpSp>
        <p:nvGrpSpPr>
          <p:cNvPr id="57" name="组合 56"/>
          <p:cNvGrpSpPr/>
          <p:nvPr userDrawn="1"/>
        </p:nvGrpSpPr>
        <p:grpSpPr>
          <a:xfrm>
            <a:off x="4521324" y="968607"/>
            <a:ext cx="1048309" cy="1039083"/>
            <a:chOff x="4330531" y="715774"/>
            <a:chExt cx="1048309" cy="1039083"/>
          </a:xfrm>
        </p:grpSpPr>
        <p:pic>
          <p:nvPicPr>
            <p:cNvPr id="29" name="图片 28" descr="黑暗里有星球&#10;&#10;描述已自动生成"/>
            <p:cNvPicPr>
              <a:picLocks noChangeAspect="1"/>
            </p:cNvPicPr>
            <p:nvPr userDrawn="1"/>
          </p:nvPicPr>
          <p:blipFill rotWithShape="1">
            <a:blip r:embed="rId11" cstate="screen">
              <a:extLst>
                <a:ext uri="{BEBA8EAE-BF5A-486C-A8C5-ECC9F3942E4B}">
                  <a14:imgProps xmlns:a14="http://schemas.microsoft.com/office/drawing/2010/main">
                    <a14:imgLayer r:embed="rId12">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47" name="文本框 46"/>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49" name="图片 48"/>
          <p:cNvPicPr>
            <a:picLocks noChangeAspect="1"/>
          </p:cNvPicPr>
          <p:nvPr userDrawn="1"/>
        </p:nvPicPr>
        <p:blipFill>
          <a:blip r:embed="rId13" cstate="screen">
            <a:duotone>
              <a:schemeClr val="accent1">
                <a:shade val="45000"/>
                <a:satMod val="135000"/>
              </a:schemeClr>
              <a:prstClr val="white"/>
            </a:duotone>
          </a:blip>
          <a:stretch>
            <a:fillRect/>
          </a:stretch>
        </p:blipFill>
        <p:spPr>
          <a:xfrm rot="15621504">
            <a:off x="8786691" y="1182804"/>
            <a:ext cx="1578949" cy="1649772"/>
          </a:xfrm>
          <a:prstGeom prst="rect">
            <a:avLst/>
          </a:prstGeom>
          <a:effectLst>
            <a:softEdge rad="38100"/>
          </a:effectLst>
        </p:spPr>
      </p:pic>
      <p:pic>
        <p:nvPicPr>
          <p:cNvPr id="50" name="图片 49"/>
          <p:cNvPicPr>
            <a:picLocks noChangeAspect="1"/>
          </p:cNvPicPr>
          <p:nvPr userDrawn="1"/>
        </p:nvPicPr>
        <p:blipFill>
          <a:blip r:embed="rId14" cstate="screen">
            <a:duotone>
              <a:schemeClr val="accent1">
                <a:shade val="45000"/>
                <a:satMod val="135000"/>
              </a:schemeClr>
              <a:prstClr val="white"/>
            </a:duotone>
          </a:blip>
          <a:stretch>
            <a:fillRect/>
          </a:stretch>
        </p:blipFill>
        <p:spPr>
          <a:xfrm rot="4767157">
            <a:off x="6912894" y="4290262"/>
            <a:ext cx="1094507" cy="1143601"/>
          </a:xfrm>
          <a:prstGeom prst="rect">
            <a:avLst/>
          </a:prstGeom>
          <a:effectLst>
            <a:softEdge rad="38100"/>
          </a:effectLst>
        </p:spPr>
      </p:pic>
      <p:pic>
        <p:nvPicPr>
          <p:cNvPr id="51" name="图片 50"/>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5400000">
            <a:off x="6792972" y="4973203"/>
            <a:ext cx="964638" cy="964638"/>
          </a:xfrm>
          <a:prstGeom prst="rect">
            <a:avLst/>
          </a:prstGeom>
          <a:effectLst>
            <a:softEdge rad="127000"/>
          </a:effectLst>
        </p:spPr>
      </p:pic>
      <p:pic>
        <p:nvPicPr>
          <p:cNvPr id="52" name="图片 51"/>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2716865">
            <a:off x="8913568" y="4115310"/>
            <a:ext cx="964638" cy="964638"/>
          </a:xfrm>
          <a:prstGeom prst="rect">
            <a:avLst/>
          </a:prstGeom>
          <a:effectLst>
            <a:softEdge rad="127000"/>
          </a:effectLst>
        </p:spPr>
      </p:pic>
      <p:pic>
        <p:nvPicPr>
          <p:cNvPr id="53" name="图片 52"/>
          <p:cNvPicPr>
            <a:picLocks noChangeAspect="1"/>
          </p:cNvPicPr>
          <p:nvPr userDrawn="1"/>
        </p:nvPicPr>
        <p:blipFill rotWithShape="1">
          <a:blip r:embed="rId16" cstate="screen">
            <a:duotone>
              <a:schemeClr val="accent1">
                <a:shade val="45000"/>
                <a:satMod val="135000"/>
              </a:schemeClr>
              <a:prstClr val="white"/>
            </a:duotone>
          </a:blip>
          <a:srcRect/>
          <a:stretch>
            <a:fillRect/>
          </a:stretch>
        </p:blipFill>
        <p:spPr>
          <a:xfrm>
            <a:off x="2827422" y="3467395"/>
            <a:ext cx="10590077" cy="639784"/>
          </a:xfrm>
          <a:prstGeom prst="rect">
            <a:avLst/>
          </a:prstGeom>
        </p:spPr>
      </p:pic>
      <p:pic>
        <p:nvPicPr>
          <p:cNvPr id="54" name="图片 53"/>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18900000">
            <a:off x="7661658" y="1162277"/>
            <a:ext cx="5947269" cy="639784"/>
          </a:xfrm>
          <a:prstGeom prst="rect">
            <a:avLst/>
          </a:prstGeom>
        </p:spPr>
      </p:pic>
      <p:sp>
        <p:nvSpPr>
          <p:cNvPr id="56" name="弧形 55"/>
          <p:cNvSpPr/>
          <p:nvPr userDrawn="1"/>
        </p:nvSpPr>
        <p:spPr>
          <a:xfrm rot="20086120">
            <a:off x="5663119" y="1038988"/>
            <a:ext cx="5388556" cy="5388556"/>
          </a:xfrm>
          <a:prstGeom prst="arc">
            <a:avLst>
              <a:gd name="adj1" fmla="val 11840889"/>
              <a:gd name="adj2" fmla="val 13224042"/>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文本框 62"/>
          <p:cNvSpPr txBox="1"/>
          <p:nvPr userDrawn="1"/>
        </p:nvSpPr>
        <p:spPr>
          <a:xfrm>
            <a:off x="817505" y="1978164"/>
            <a:ext cx="1000666" cy="603425"/>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accent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pic>
        <p:nvPicPr>
          <p:cNvPr id="35" name="图片 34"/>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10800000" flipH="1">
            <a:off x="327765" y="3761668"/>
            <a:ext cx="964638" cy="964638"/>
          </a:xfrm>
          <a:prstGeom prst="rect">
            <a:avLst/>
          </a:prstGeom>
          <a:effectLst>
            <a:softEdge rad="127000"/>
          </a:effectLst>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目录">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图片 14" descr="黑暗里有星球&#10;&#10;描述已自动生成"/>
          <p:cNvPicPr>
            <a:picLocks noChangeAspect="1"/>
          </p:cNvPicPr>
          <p:nvPr userDrawn="1"/>
        </p:nvPicPr>
        <p:blipFill rotWithShape="1">
          <a:blip r:embed="rId2" cstate="screen">
            <a:alphaModFix amt="27000"/>
            <a:extLst>
              <a:ext uri="{BEBA8EAE-BF5A-486C-A8C5-ECC9F3942E4B}">
                <a14:imgProps xmlns:a14="http://schemas.microsoft.com/office/drawing/2010/main">
                  <a14:imgLayer r:embed="rId3">
                    <a14:imgEffect>
                      <a14:artisticBlur radius="20"/>
                    </a14:imgEffect>
                    <a14:imgEffect>
                      <a14:saturation sat="110000"/>
                    </a14:imgEffect>
                  </a14:imgLayer>
                </a14:imgProps>
              </a:ext>
            </a:extLst>
          </a:blip>
          <a:srcRect r="50000"/>
          <a:stretch>
            <a:fillRect/>
          </a:stretch>
        </p:blipFill>
        <p:spPr>
          <a:xfrm rot="5400000">
            <a:off x="11115130" y="6074075"/>
            <a:ext cx="519542" cy="1048309"/>
          </a:xfrm>
          <a:prstGeom prst="rect">
            <a:avLst/>
          </a:prstGeom>
        </p:spPr>
      </p:pic>
      <p:sp>
        <p:nvSpPr>
          <p:cNvPr id="2" name="标题 1"/>
          <p:cNvSpPr>
            <a:spLocks noGrp="1"/>
          </p:cNvSpPr>
          <p:nvPr>
            <p:ph type="title"/>
          </p:nvPr>
        </p:nvSpPr>
        <p:spPr/>
        <p:txBody>
          <a:bodyPr>
            <a:normAutofit/>
          </a:bodyPr>
          <a:lstStyle>
            <a:lvl1pPr>
              <a:defRPr sz="3200"/>
            </a:lvl1p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2" y="6235704"/>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11374902" y="6235704"/>
            <a:ext cx="288000" cy="288000"/>
          </a:xfrm>
          <a:prstGeom prst="ellipse">
            <a:avLst/>
          </a:prstGeom>
          <a:solidFill>
            <a:schemeClr val="accent1"/>
          </a:solidFill>
        </p:spPr>
        <p:txBody>
          <a:bodyPr wrap="none"/>
          <a:lstStyle>
            <a:lvl1pPr algn="ctr">
              <a:defRPr sz="800">
                <a:solidFill>
                  <a:schemeClr val="bg1"/>
                </a:solidFill>
              </a:defRPr>
            </a:lvl1pPr>
          </a:lstStyle>
          <a:p>
            <a:fld id="{5DD3DB80-B894-403A-B48E-6FDC1A72010E}"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tretch>
            <a:fillRect/>
          </a:stretch>
        </p:blipFill>
        <p:spPr>
          <a:xfrm flipH="1">
            <a:off x="1" y="1"/>
            <a:ext cx="12192000" cy="6858000"/>
          </a:xfrm>
          <a:prstGeom prst="rect">
            <a:avLst/>
          </a:prstGeom>
        </p:spPr>
      </p:pic>
      <p:cxnSp>
        <p:nvCxnSpPr>
          <p:cNvPr id="18" name="直接连接符 17"/>
          <p:cNvCxnSpPr/>
          <p:nvPr userDrawn="1"/>
        </p:nvCxnSpPr>
        <p:spPr>
          <a:xfrm>
            <a:off x="3209873" y="2928367"/>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7" name="图片 16"/>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a:off x="-885664" y="-722486"/>
            <a:ext cx="7356852" cy="7222684"/>
          </a:xfrm>
          <a:prstGeom prst="ellipse">
            <a:avLst/>
          </a:prstGeom>
          <a:effectLst>
            <a:softEdge rad="1270000"/>
          </a:effectLst>
        </p:spPr>
      </p:pic>
      <p:pic>
        <p:nvPicPr>
          <p:cNvPr id="16" name="图片 15"/>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20700000">
            <a:off x="2924256" y="1888558"/>
            <a:ext cx="5947269" cy="639784"/>
          </a:xfrm>
          <a:prstGeom prst="rect">
            <a:avLst/>
          </a:prstGeom>
        </p:spPr>
      </p:pic>
      <p:pic>
        <p:nvPicPr>
          <p:cNvPr id="6" name="图片 5"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1471870" y="499739"/>
            <a:ext cx="4232244" cy="4269825"/>
          </a:xfrm>
          <a:prstGeom prst="rect">
            <a:avLst/>
          </a:prstGeom>
        </p:spPr>
      </p:pic>
      <p:sp>
        <p:nvSpPr>
          <p:cNvPr id="2" name="标题 1"/>
          <p:cNvSpPr>
            <a:spLocks noGrp="1"/>
          </p:cNvSpPr>
          <p:nvPr>
            <p:ph type="title"/>
          </p:nvPr>
        </p:nvSpPr>
        <p:spPr>
          <a:xfrm>
            <a:off x="7367013" y="4082595"/>
            <a:ext cx="3852426" cy="954107"/>
          </a:xfrm>
        </p:spPr>
        <p:txBody>
          <a:bodyPr wrap="square" anchor="b">
            <a:spAutoFit/>
          </a:bodyPr>
          <a:lstStyle>
            <a:lvl1pPr algn="l">
              <a:lnSpc>
                <a:spcPct val="100000"/>
              </a:lnSpc>
              <a:defRPr sz="2800">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7367013" y="5063687"/>
            <a:ext cx="3852426" cy="293607"/>
          </a:xfrm>
        </p:spPr>
        <p:txBody>
          <a:bodyPr wrap="square">
            <a:spAutoFit/>
          </a:bodyPr>
          <a:lstStyle>
            <a:lvl1pPr marL="0" indent="0" algn="l">
              <a:lnSpc>
                <a:spcPct val="120000"/>
              </a:lnSpc>
              <a:spcBef>
                <a:spcPts val="100"/>
              </a:spcBef>
              <a:buNone/>
              <a:defRPr sz="12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endParaRPr lang="en-US" altLang="zh-CN" dirty="0"/>
          </a:p>
        </p:txBody>
      </p:sp>
      <p:sp>
        <p:nvSpPr>
          <p:cNvPr id="28" name="文本占位符 27"/>
          <p:cNvSpPr>
            <a:spLocks noGrp="1"/>
          </p:cNvSpPr>
          <p:nvPr>
            <p:ph type="body" sz="quarter" idx="10" hasCustomPrompt="1"/>
          </p:nvPr>
        </p:nvSpPr>
        <p:spPr>
          <a:xfrm>
            <a:off x="2377220" y="2200687"/>
            <a:ext cx="1553631" cy="1569660"/>
          </a:xfrm>
        </p:spPr>
        <p:txBody>
          <a:bodyPr wrap="none" anchor="ctr">
            <a:spAutoFit/>
          </a:bodyPr>
          <a:lstStyle>
            <a:lvl1pPr marL="0" indent="0" algn="ctr">
              <a:lnSpc>
                <a:spcPct val="100000"/>
              </a:lnSpc>
              <a:buNone/>
              <a:defRPr sz="9600" b="1">
                <a:gradFill>
                  <a:gsLst>
                    <a:gs pos="0">
                      <a:schemeClr val="tx1"/>
                    </a:gs>
                    <a:gs pos="100000">
                      <a:srgbClr val="AB8799">
                        <a:alpha val="9000"/>
                      </a:srgbClr>
                    </a:gs>
                  </a:gsLst>
                  <a:lin ang="5400000" scaled="0"/>
                </a:gra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en-GB" altLang="zh-CN" dirty="0"/>
              <a:t>01</a:t>
            </a:r>
            <a:endParaRPr lang="en-GB" dirty="0"/>
          </a:p>
        </p:txBody>
      </p:sp>
      <p:sp>
        <p:nvSpPr>
          <p:cNvPr id="4" name="椭圆 3"/>
          <p:cNvSpPr/>
          <p:nvPr userDrawn="1"/>
        </p:nvSpPr>
        <p:spPr>
          <a:xfrm>
            <a:off x="780946" y="499440"/>
            <a:ext cx="4857854" cy="485785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椭圆 7"/>
          <p:cNvSpPr/>
          <p:nvPr userDrawn="1"/>
        </p:nvSpPr>
        <p:spPr>
          <a:xfrm>
            <a:off x="-552554" y="-834060"/>
            <a:ext cx="7524854" cy="752485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弧形 8"/>
          <p:cNvSpPr/>
          <p:nvPr userDrawn="1"/>
        </p:nvSpPr>
        <p:spPr>
          <a:xfrm>
            <a:off x="-2228954" y="-2510460"/>
            <a:ext cx="10877654" cy="10877654"/>
          </a:xfrm>
          <a:prstGeom prst="arc">
            <a:avLst>
              <a:gd name="adj1" fmla="val 20208010"/>
              <a:gd name="adj2" fmla="val 293998"/>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10" name="组合 9"/>
          <p:cNvGrpSpPr/>
          <p:nvPr userDrawn="1"/>
        </p:nvGrpSpPr>
        <p:grpSpPr>
          <a:xfrm>
            <a:off x="6532554" y="1577414"/>
            <a:ext cx="628807" cy="623273"/>
            <a:chOff x="4330531" y="715774"/>
            <a:chExt cx="1048309" cy="1039083"/>
          </a:xfrm>
        </p:grpSpPr>
        <p:pic>
          <p:nvPicPr>
            <p:cNvPr id="11" name="图片 10" descr="黑暗里有星球&#10;&#10;描述已自动生成"/>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12" name="文本框 11"/>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21" name="图片 20"/>
          <p:cNvPicPr>
            <a:picLocks noChangeAspect="1"/>
          </p:cNvPicPr>
          <p:nvPr userDrawn="1"/>
        </p:nvPicPr>
        <p:blipFill>
          <a:blip r:embed="rId9" cstate="screen">
            <a:duotone>
              <a:schemeClr val="accent1">
                <a:shade val="45000"/>
                <a:satMod val="135000"/>
              </a:schemeClr>
              <a:prstClr val="white"/>
            </a:duotone>
          </a:blip>
          <a:stretch>
            <a:fillRect/>
          </a:stretch>
        </p:blipFill>
        <p:spPr>
          <a:xfrm rot="15705452">
            <a:off x="3644474" y="473610"/>
            <a:ext cx="1578949" cy="1649772"/>
          </a:xfrm>
          <a:prstGeom prst="rect">
            <a:avLst/>
          </a:prstGeom>
          <a:effectLst>
            <a:softEdge rad="38100"/>
          </a:effectLst>
        </p:spPr>
      </p:pic>
      <p:pic>
        <p:nvPicPr>
          <p:cNvPr id="22" name="图片 21"/>
          <p:cNvPicPr>
            <a:picLocks noChangeAspect="1"/>
          </p:cNvPicPr>
          <p:nvPr userDrawn="1"/>
        </p:nvPicPr>
        <p:blipFill rotWithShape="1">
          <a:blip r:embed="rId10" cstate="screen">
            <a:duotone>
              <a:schemeClr val="accent1">
                <a:shade val="45000"/>
                <a:satMod val="135000"/>
              </a:schemeClr>
              <a:prstClr val="white"/>
            </a:duotone>
          </a:blip>
          <a:srcRect/>
          <a:stretch>
            <a:fillRect/>
          </a:stretch>
        </p:blipFill>
        <p:spPr>
          <a:xfrm rot="10800000" flipH="1">
            <a:off x="7022023" y="4391812"/>
            <a:ext cx="964638" cy="964638"/>
          </a:xfrm>
          <a:prstGeom prst="rect">
            <a:avLst/>
          </a:prstGeom>
          <a:effectLst>
            <a:softEdge rad="127000"/>
          </a:effectLst>
        </p:spPr>
      </p:pic>
      <p:grpSp>
        <p:nvGrpSpPr>
          <p:cNvPr id="26" name="组合 25"/>
          <p:cNvGrpSpPr/>
          <p:nvPr userDrawn="1"/>
        </p:nvGrpSpPr>
        <p:grpSpPr>
          <a:xfrm>
            <a:off x="799210" y="5269302"/>
            <a:ext cx="1048309" cy="1039083"/>
            <a:chOff x="4330531" y="715774"/>
            <a:chExt cx="1048309" cy="1039083"/>
          </a:xfrm>
        </p:grpSpPr>
        <p:pic>
          <p:nvPicPr>
            <p:cNvPr id="27" name="图片 26" descr="黑暗里有星球&#10;&#10;描述已自动生成"/>
            <p:cNvPicPr>
              <a:picLocks noChangeAspect="1"/>
            </p:cNvPicPr>
            <p:nvPr userDrawn="1"/>
          </p:nvPicPr>
          <p:blipFill rotWithShape="1">
            <a:blip r:embed="rId11" cstate="screen">
              <a:extLst>
                <a:ext uri="{BEBA8EAE-BF5A-486C-A8C5-ECC9F3942E4B}">
                  <a14:imgProps xmlns:a14="http://schemas.microsoft.com/office/drawing/2010/main">
                    <a14:imgLayer r:embed="rId12">
                      <a14:imgEffect>
                        <a14:artisticBlur/>
                      </a14:imgEffect>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29" name="文本框 28"/>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图片 14" descr="黑暗里有星球&#10;&#10;描述已自动生成"/>
          <p:cNvPicPr>
            <a:picLocks noChangeAspect="1"/>
          </p:cNvPicPr>
          <p:nvPr userDrawn="1"/>
        </p:nvPicPr>
        <p:blipFill rotWithShape="1">
          <a:blip r:embed="rId2" cstate="screen">
            <a:alphaModFix amt="27000"/>
            <a:extLst>
              <a:ext uri="{BEBA8EAE-BF5A-486C-A8C5-ECC9F3942E4B}">
                <a14:imgProps xmlns:a14="http://schemas.microsoft.com/office/drawing/2010/main">
                  <a14:imgLayer r:embed="rId3">
                    <a14:imgEffect>
                      <a14:artisticBlur radius="20"/>
                    </a14:imgEffect>
                    <a14:imgEffect>
                      <a14:saturation sat="110000"/>
                    </a14:imgEffect>
                  </a14:imgLayer>
                </a14:imgProps>
              </a:ext>
            </a:extLst>
          </a:blip>
          <a:srcRect r="50000"/>
          <a:stretch>
            <a:fillRect/>
          </a:stretch>
        </p:blipFill>
        <p:spPr>
          <a:xfrm rot="5400000">
            <a:off x="11115130" y="6074075"/>
            <a:ext cx="519542" cy="1048309"/>
          </a:xfrm>
          <a:prstGeom prst="rect">
            <a:avLst/>
          </a:prstGeom>
        </p:spPr>
      </p:pic>
      <p:sp>
        <p:nvSpPr>
          <p:cNvPr id="2" name="标题 1"/>
          <p:cNvSpPr>
            <a:spLocks noGrp="1"/>
          </p:cNvSpPr>
          <p:nvPr>
            <p:ph type="title"/>
          </p:nvPr>
        </p:nvSpPr>
        <p:spPr/>
        <p:txBody>
          <a:bodyPr>
            <a:normAutofit/>
          </a:bodyPr>
          <a:lstStyle>
            <a:lvl1pPr>
              <a:defRPr sz="3200"/>
            </a:lvl1p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2" y="6235704"/>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11374902" y="6235704"/>
            <a:ext cx="288000" cy="288000"/>
          </a:xfrm>
          <a:prstGeom prst="ellipse">
            <a:avLst/>
          </a:prstGeom>
          <a:solidFill>
            <a:schemeClr val="accent1"/>
          </a:solidFill>
        </p:spPr>
        <p:txBody>
          <a:bodyPr wrap="none"/>
          <a:lstStyle>
            <a:lvl1pPr algn="ctr">
              <a:defRPr sz="800">
                <a:solidFill>
                  <a:schemeClr val="bg1"/>
                </a:solidFill>
              </a:defRPr>
            </a:lvl1pPr>
          </a:lstStyle>
          <a:p>
            <a:fld id="{5DD3DB80-B894-403A-B48E-6FDC1A72010E}"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末尾幻灯片">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flipH="1" flipV="1">
            <a:off x="1" y="1"/>
            <a:ext cx="12192000" cy="6858000"/>
          </a:xfrm>
          <a:prstGeom prst="rect">
            <a:avLst/>
          </a:prstGeom>
        </p:spPr>
      </p:pic>
      <p:pic>
        <p:nvPicPr>
          <p:cNvPr id="19" name="图片 18"/>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flipV="1">
            <a:off x="136151" y="-100189"/>
            <a:ext cx="7356852" cy="7222684"/>
          </a:xfrm>
          <a:prstGeom prst="ellipse">
            <a:avLst/>
          </a:prstGeom>
          <a:effectLst>
            <a:softEdge rad="1270000"/>
          </a:effectLst>
        </p:spPr>
      </p:pic>
      <p:pic>
        <p:nvPicPr>
          <p:cNvPr id="25" name="图片 24"/>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14400000">
            <a:off x="-549385" y="2033682"/>
            <a:ext cx="5947269" cy="639784"/>
          </a:xfrm>
          <a:prstGeom prst="rect">
            <a:avLst/>
          </a:prstGeom>
        </p:spPr>
      </p:pic>
      <p:cxnSp>
        <p:nvCxnSpPr>
          <p:cNvPr id="14" name="直接连接符 13"/>
          <p:cNvCxnSpPr/>
          <p:nvPr userDrawn="1"/>
        </p:nvCxnSpPr>
        <p:spPr>
          <a:xfrm>
            <a:off x="3369530" y="2928367"/>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userDrawn="1"/>
        </p:nvCxnSpPr>
        <p:spPr>
          <a:xfrm rot="1800000">
            <a:off x="4516451" y="-80698"/>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 name="文本占位符 2"/>
          <p:cNvSpPr>
            <a:spLocks noGrp="1"/>
          </p:cNvSpPr>
          <p:nvPr>
            <p:ph type="body" sz="quarter" idx="13" hasCustomPrompt="1"/>
          </p:nvPr>
        </p:nvSpPr>
        <p:spPr>
          <a:xfrm>
            <a:off x="7086599" y="1139860"/>
            <a:ext cx="4432301" cy="1219886"/>
          </a:xfrm>
        </p:spPr>
        <p:txBody>
          <a:bodyPr wrap="square" anchor="b">
            <a:spAutoFit/>
          </a:bodyPr>
          <a:lstStyle>
            <a:lvl1pPr marL="0" indent="0" algn="l">
              <a:lnSpc>
                <a:spcPct val="120000"/>
              </a:lnSpc>
              <a:spcBef>
                <a:spcPts val="0"/>
              </a:spcBef>
              <a:buNone/>
              <a:defRPr sz="3200" b="1">
                <a:solidFill>
                  <a:schemeClr val="tx1"/>
                </a:solidFill>
              </a:defRPr>
            </a:lvl1pPr>
          </a:lstStyle>
          <a:p>
            <a:pPr lvl="0"/>
            <a:r>
              <a:rPr lang="en-US" altLang="zh-CN" dirty="0"/>
              <a:t>Thank you for</a:t>
            </a:r>
            <a:endParaRPr lang="en-US" altLang="zh-CN" dirty="0"/>
          </a:p>
          <a:p>
            <a:pPr lvl="0"/>
            <a:r>
              <a:rPr lang="en-US" altLang="zh-CN" dirty="0"/>
              <a:t>Watching.</a:t>
            </a:r>
            <a:endParaRPr lang="en-US" altLang="zh-CN" dirty="0"/>
          </a:p>
        </p:txBody>
      </p:sp>
      <p:sp>
        <p:nvSpPr>
          <p:cNvPr id="23" name="文本占位符 22"/>
          <p:cNvSpPr>
            <a:spLocks noGrp="1"/>
          </p:cNvSpPr>
          <p:nvPr>
            <p:ph type="body" sz="quarter" idx="11" hasCustomPrompt="1"/>
          </p:nvPr>
        </p:nvSpPr>
        <p:spPr>
          <a:xfrm>
            <a:off x="660399" y="5903268"/>
            <a:ext cx="5422899" cy="230832"/>
          </a:xfrm>
        </p:spPr>
        <p:txBody>
          <a:bodyPr vert="horz" wrap="square" lIns="91440" tIns="45720" rIns="91440" bIns="45720" rtlCol="0" anchor="ctr">
            <a:spAutoFit/>
          </a:bodyPr>
          <a:lstStyle>
            <a:lvl1pPr marL="0" indent="0" algn="l">
              <a:buNone/>
              <a:defRPr lang="zh-CN" altLang="en-US" sz="1000" b="0" dirty="0" smtClean="0">
                <a:ln>
                  <a:noFill/>
                </a:ln>
                <a:solidFill>
                  <a:schemeClr val="tx1">
                    <a:alpha val="50000"/>
                  </a:schemeClr>
                </a:solidFill>
                <a:latin typeface="+mj-lt"/>
                <a:ea typeface="+mj-ea"/>
                <a:cs typeface="+mj-cs"/>
              </a:defRPr>
            </a:lvl1pPr>
          </a:lstStyle>
          <a:p>
            <a:pPr marL="0" indent="0"/>
            <a:r>
              <a:rPr lang="en-US" altLang="zh-CN" dirty="0"/>
              <a:t>Signature</a:t>
            </a:r>
            <a:endParaRPr lang="en-US" altLang="zh-CN" dirty="0"/>
          </a:p>
        </p:txBody>
      </p:sp>
      <p:sp>
        <p:nvSpPr>
          <p:cNvPr id="27" name="文本占位符 26"/>
          <p:cNvSpPr>
            <a:spLocks noGrp="1"/>
          </p:cNvSpPr>
          <p:nvPr>
            <p:ph type="body" sz="quarter" idx="12" hasCustomPrompt="1"/>
          </p:nvPr>
        </p:nvSpPr>
        <p:spPr>
          <a:xfrm>
            <a:off x="6096001" y="5903268"/>
            <a:ext cx="5422899" cy="230832"/>
          </a:xfrm>
        </p:spPr>
        <p:txBody>
          <a:bodyPr vert="horz" wrap="square" lIns="91440" tIns="45720" rIns="91440" bIns="45720" rtlCol="0" anchor="ctr">
            <a:spAutoFit/>
          </a:bodyPr>
          <a:lstStyle>
            <a:lvl1pPr marL="0" indent="0" algn="r">
              <a:buNone/>
              <a:defRPr lang="zh-CN" altLang="en-US" sz="1000" b="0" dirty="0" smtClean="0">
                <a:ln>
                  <a:noFill/>
                </a:ln>
                <a:solidFill>
                  <a:schemeClr val="tx1">
                    <a:alpha val="50000"/>
                  </a:schemeClr>
                </a:solidFill>
                <a:latin typeface="+mj-lt"/>
                <a:ea typeface="+mj-ea"/>
                <a:cs typeface="+mj-cs"/>
              </a:defRPr>
            </a:lvl1pPr>
          </a:lstStyle>
          <a:p>
            <a:pPr lvl="0"/>
            <a:r>
              <a:rPr lang="en-US" altLang="zh-CN" dirty="0"/>
              <a:t>Date</a:t>
            </a:r>
            <a:endParaRPr lang="en-US" altLang="zh-CN" dirty="0"/>
          </a:p>
        </p:txBody>
      </p:sp>
      <p:pic>
        <p:nvPicPr>
          <p:cNvPr id="7" name="图片 6"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1643693" y="1526462"/>
            <a:ext cx="4232244" cy="4269825"/>
          </a:xfrm>
          <a:prstGeom prst="rect">
            <a:avLst/>
          </a:prstGeom>
        </p:spPr>
      </p:pic>
      <p:sp>
        <p:nvSpPr>
          <p:cNvPr id="2" name="椭圆 1"/>
          <p:cNvSpPr/>
          <p:nvPr userDrawn="1"/>
        </p:nvSpPr>
        <p:spPr>
          <a:xfrm>
            <a:off x="1190656" y="1781208"/>
            <a:ext cx="4362384" cy="436238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0" name="椭圆 9"/>
          <p:cNvSpPr/>
          <p:nvPr userDrawn="1"/>
        </p:nvSpPr>
        <p:spPr>
          <a:xfrm>
            <a:off x="-736604" y="-146052"/>
            <a:ext cx="8216904" cy="821690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弧形 10"/>
          <p:cNvSpPr/>
          <p:nvPr userDrawn="1"/>
        </p:nvSpPr>
        <p:spPr>
          <a:xfrm>
            <a:off x="-2819404" y="-2228852"/>
            <a:ext cx="12382504" cy="12382504"/>
          </a:xfrm>
          <a:prstGeom prst="arc">
            <a:avLst>
              <a:gd name="adj1" fmla="val 21551173"/>
              <a:gd name="adj2" fmla="val 922872"/>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12" name="图片 11"/>
          <p:cNvPicPr>
            <a:picLocks noChangeAspect="1"/>
          </p:cNvPicPr>
          <p:nvPr userDrawn="1"/>
        </p:nvPicPr>
        <p:blipFill rotWithShape="1">
          <a:blip r:embed="rId7" cstate="screen">
            <a:duotone>
              <a:schemeClr val="accent1">
                <a:shade val="45000"/>
                <a:satMod val="135000"/>
              </a:schemeClr>
              <a:prstClr val="white"/>
            </a:duotone>
          </a:blip>
          <a:srcRect/>
          <a:stretch>
            <a:fillRect/>
          </a:stretch>
        </p:blipFill>
        <p:spPr>
          <a:xfrm>
            <a:off x="-1396235" y="3606096"/>
            <a:ext cx="10590077" cy="639784"/>
          </a:xfrm>
          <a:prstGeom prst="rect">
            <a:avLst/>
          </a:prstGeom>
        </p:spPr>
      </p:pic>
      <p:sp>
        <p:nvSpPr>
          <p:cNvPr id="13" name="文本框 12"/>
          <p:cNvSpPr txBox="1"/>
          <p:nvPr userDrawn="1"/>
        </p:nvSpPr>
        <p:spPr>
          <a:xfrm>
            <a:off x="2628900" y="3511153"/>
            <a:ext cx="1496615" cy="902494"/>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nvGrpSpPr>
          <p:cNvPr id="16" name="组合 15"/>
          <p:cNvGrpSpPr/>
          <p:nvPr userDrawn="1"/>
        </p:nvGrpSpPr>
        <p:grpSpPr>
          <a:xfrm>
            <a:off x="6666233" y="4757204"/>
            <a:ext cx="1048309" cy="1039083"/>
            <a:chOff x="4330531" y="715774"/>
            <a:chExt cx="1048309" cy="1039083"/>
          </a:xfrm>
        </p:grpSpPr>
        <p:pic>
          <p:nvPicPr>
            <p:cNvPr id="17" name="图片 16" descr="黑暗里有星球&#10;&#10;描述已自动生成"/>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18" name="文本框 17"/>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grpSp>
        <p:nvGrpSpPr>
          <p:cNvPr id="20" name="组合 19"/>
          <p:cNvGrpSpPr/>
          <p:nvPr userDrawn="1"/>
        </p:nvGrpSpPr>
        <p:grpSpPr>
          <a:xfrm>
            <a:off x="1630990" y="1861862"/>
            <a:ext cx="624264" cy="629807"/>
            <a:chOff x="10364372" y="3397613"/>
            <a:chExt cx="624264" cy="629807"/>
          </a:xfrm>
        </p:grpSpPr>
        <p:pic>
          <p:nvPicPr>
            <p:cNvPr id="21" name="图片 20" descr="黑暗里有星球&#10;&#10;描述已自动生成"/>
            <p:cNvPicPr>
              <a:picLocks noChangeAspect="1"/>
            </p:cNvPicPr>
            <p:nvPr userDrawn="1"/>
          </p:nvPicPr>
          <p:blipFill rotWithShape="1">
            <a:blip r:embed="rId10" cstate="screen">
              <a:extLst>
                <a:ext uri="{BEBA8EAE-BF5A-486C-A8C5-ECC9F3942E4B}">
                  <a14:imgProps xmlns:a14="http://schemas.microsoft.com/office/drawing/2010/main">
                    <a14:imgLayer r:embed="rId11">
                      <a14:imgEffect>
                        <a14:saturation sat="110000"/>
                      </a14:imgEffect>
                    </a14:imgLayer>
                  </a14:imgProps>
                </a:ext>
              </a:extLst>
            </a:blip>
            <a:srcRect/>
            <a:stretch>
              <a:fillRect/>
            </a:stretch>
          </p:blipFill>
          <p:spPr>
            <a:xfrm rot="21200746">
              <a:off x="10364372" y="3397613"/>
              <a:ext cx="624264" cy="629807"/>
            </a:xfrm>
            <a:prstGeom prst="rect">
              <a:avLst/>
            </a:prstGeom>
          </p:spPr>
        </p:pic>
        <p:sp>
          <p:nvSpPr>
            <p:cNvPr id="22" name="文本框 21"/>
            <p:cNvSpPr txBox="1"/>
            <p:nvPr userDrawn="1"/>
          </p:nvSpPr>
          <p:spPr>
            <a:xfrm>
              <a:off x="10509383" y="369881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24" name="图片 23"/>
          <p:cNvPicPr>
            <a:picLocks noChangeAspect="1"/>
          </p:cNvPicPr>
          <p:nvPr userDrawn="1"/>
        </p:nvPicPr>
        <p:blipFill>
          <a:blip r:embed="rId12" cstate="screen">
            <a:duotone>
              <a:schemeClr val="accent1">
                <a:shade val="45000"/>
                <a:satMod val="135000"/>
              </a:schemeClr>
              <a:prstClr val="white"/>
            </a:duotone>
          </a:blip>
          <a:stretch>
            <a:fillRect/>
          </a:stretch>
        </p:blipFill>
        <p:spPr>
          <a:xfrm rot="15621504">
            <a:off x="3824456" y="1505294"/>
            <a:ext cx="1578949" cy="1649772"/>
          </a:xfrm>
          <a:prstGeom prst="rect">
            <a:avLst/>
          </a:prstGeom>
          <a:effectLst>
            <a:softEdge rad="38100"/>
          </a:effectLst>
        </p:spPr>
      </p:pic>
      <p:sp>
        <p:nvSpPr>
          <p:cNvPr id="26" name="文本框 25"/>
          <p:cNvSpPr txBox="1"/>
          <p:nvPr userDrawn="1"/>
        </p:nvSpPr>
        <p:spPr>
          <a:xfrm>
            <a:off x="7259792" y="1558242"/>
            <a:ext cx="1000666" cy="603425"/>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alpha val="60000"/>
                </a:schemeClr>
              </a:gs>
              <a:gs pos="79000">
                <a:srgbClr val="AB8799">
                  <a:alpha val="16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tx1"/>
                  </a:gs>
                  <a:gs pos="100000">
                    <a:srgbClr val="AB8799">
                      <a:alpha val="0"/>
                    </a:srgbClr>
                  </a:gs>
                </a:gsLst>
                <a:lin ang="5400000" scaled="0"/>
              </a:gradFill>
            </a:endParaRPr>
          </a:p>
        </p:txBody>
      </p:sp>
      <p:pic>
        <p:nvPicPr>
          <p:cNvPr id="28" name="图片 27"/>
          <p:cNvPicPr>
            <a:picLocks noChangeAspect="1"/>
          </p:cNvPicPr>
          <p:nvPr userDrawn="1"/>
        </p:nvPicPr>
        <p:blipFill rotWithShape="1">
          <a:blip r:embed="rId13" cstate="screen">
            <a:duotone>
              <a:schemeClr val="accent1">
                <a:shade val="45000"/>
                <a:satMod val="135000"/>
              </a:schemeClr>
              <a:prstClr val="white"/>
            </a:duotone>
          </a:blip>
          <a:srcRect/>
          <a:stretch>
            <a:fillRect/>
          </a:stretch>
        </p:blipFill>
        <p:spPr>
          <a:xfrm rot="10800000" flipH="1">
            <a:off x="6808152" y="1711357"/>
            <a:ext cx="964638" cy="964638"/>
          </a:xfrm>
          <a:prstGeom prst="rect">
            <a:avLst/>
          </a:prstGeom>
          <a:effectLst>
            <a:softEdge rad="127000"/>
          </a:effectLst>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0"/>
            <a:r>
              <a:rPr lang="zh-CN" altLang="en-US"/>
              <a:t>二级</a:t>
            </a:r>
            <a:endParaRPr lang="zh-CN" altLang="en-US"/>
          </a:p>
          <a:p>
            <a:pPr lvl="0"/>
            <a:r>
              <a:rPr lang="zh-CN" altLang="en-US"/>
              <a:t>三级</a:t>
            </a:r>
            <a:endParaRPr lang="zh-CN" altLang="en-US"/>
          </a:p>
          <a:p>
            <a:pPr lvl="0"/>
            <a:r>
              <a:rPr lang="zh-CN" altLang="en-US"/>
              <a:t>四级</a:t>
            </a:r>
            <a:endParaRPr lang="zh-CN" altLang="en-US"/>
          </a:p>
          <a:p>
            <a:pPr lvl="0"/>
            <a:r>
              <a:rPr lang="zh-CN" altLang="en-US"/>
              <a:t>五级</a:t>
            </a:r>
            <a:endParaRPr lang="zh-CN" altLang="en-US" dirty="0"/>
          </a:p>
        </p:txBody>
      </p:sp>
      <p:sp>
        <p:nvSpPr>
          <p:cNvPr id="10" name="日期占位符 9"/>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a:xfrm>
            <a:off x="691194" y="3820149"/>
            <a:ext cx="4354285" cy="583565"/>
          </a:xfrm>
        </p:spPr>
        <p:txBody>
          <a:bodyPr/>
          <a:p>
            <a:r>
              <a:rPr lang="en-US" dirty="0">
                <a:effectLst>
                  <a:outerShdw blurRad="38100" dist="19050" dir="2700000" algn="tl" rotWithShape="0">
                    <a:schemeClr val="dk1">
                      <a:alpha val="40000"/>
                    </a:schemeClr>
                  </a:outerShdw>
                </a:effectLst>
                <a:latin typeface="Calibri" panose="020F0502020204030204" pitchFamily="34" charset="0"/>
                <a:sym typeface="+mn-ea"/>
              </a:rPr>
              <a:t>Voting </a:t>
            </a:r>
            <a:r>
              <a:rPr lang="en-US" dirty="0" err="1">
                <a:effectLst>
                  <a:outerShdw blurRad="38100" dist="19050" dir="2700000" algn="tl" rotWithShape="0">
                    <a:schemeClr val="dk1">
                      <a:alpha val="40000"/>
                    </a:schemeClr>
                  </a:outerShdw>
                </a:effectLst>
                <a:latin typeface="Calibri" panose="020F0502020204030204" pitchFamily="34" charset="0"/>
                <a:sym typeface="+mn-ea"/>
              </a:rPr>
              <a:t>DApp</a:t>
            </a:r>
            <a:endParaRPr lang="zh-CN" altLang="en-US"/>
          </a:p>
        </p:txBody>
      </p:sp>
      <p:sp>
        <p:nvSpPr>
          <p:cNvPr id="4" name="副标题 3"/>
          <p:cNvSpPr>
            <a:spLocks noGrp="1"/>
          </p:cNvSpPr>
          <p:nvPr>
            <p:ph type="subTitle" idx="1"/>
          </p:nvPr>
        </p:nvSpPr>
        <p:spPr>
          <a:xfrm>
            <a:off x="691133" y="4407080"/>
            <a:ext cx="4354285" cy="2592070"/>
          </a:xfrm>
        </p:spPr>
        <p:txBody>
          <a:bodyPr/>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Gao Han – G2406016G</a:t>
            </a:r>
            <a:endParaRPr lang="en-SG" sz="2000" b="1" i="0" u="none" strike="noStrike" dirty="0">
              <a:solidFill>
                <a:schemeClr val="tx1"/>
              </a:solidFill>
              <a:effectLst/>
              <a:latin typeface="Calibri" panose="020F0502020204030204" pitchFamily="34" charset="0"/>
            </a:endParaRPr>
          </a:p>
          <a:p>
            <a:pPr algn="l" rtl="0" fontAlgn="auto">
              <a:lnSpc>
                <a:spcPct val="100000"/>
              </a:lnSpc>
              <a:spcBef>
                <a:spcPts val="300"/>
              </a:spcBef>
              <a:spcAft>
                <a:spcPts val="0"/>
              </a:spcAft>
            </a:pPr>
            <a:r>
              <a:rPr lang="en-SG" sz="2000" b="1" dirty="0">
                <a:solidFill>
                  <a:schemeClr val="tx1"/>
                </a:solidFill>
                <a:latin typeface="Calibri" panose="020F0502020204030204" pitchFamily="34" charset="0"/>
                <a:sym typeface="+mn-ea"/>
              </a:rPr>
              <a:t>Huang </a:t>
            </a:r>
            <a:r>
              <a:rPr lang="en-SG" sz="2000" b="1" dirty="0" err="1">
                <a:solidFill>
                  <a:schemeClr val="tx1"/>
                </a:solidFill>
                <a:latin typeface="Calibri" panose="020F0502020204030204" pitchFamily="34" charset="0"/>
                <a:sym typeface="+mn-ea"/>
              </a:rPr>
              <a:t>Jiajun</a:t>
            </a:r>
            <a:r>
              <a:rPr lang="en-SG" sz="2000" b="1" dirty="0">
                <a:solidFill>
                  <a:schemeClr val="tx1"/>
                </a:solidFill>
                <a:latin typeface="Calibri" panose="020F0502020204030204" pitchFamily="34" charset="0"/>
                <a:sym typeface="+mn-ea"/>
              </a:rPr>
              <a:t> – G2403109D</a:t>
            </a:r>
            <a:endParaRPr lang="en-SG" sz="2000" b="0" dirty="0">
              <a:solidFill>
                <a:schemeClr val="tx1"/>
              </a:solidFill>
              <a:effectLst/>
            </a:endParaRPr>
          </a:p>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Huang </a:t>
            </a:r>
            <a:r>
              <a:rPr lang="en-SG" sz="2000" b="1" dirty="0" err="1">
                <a:solidFill>
                  <a:schemeClr val="tx1"/>
                </a:solidFill>
                <a:effectLst/>
                <a:latin typeface="Calibri" panose="020F0502020204030204" pitchFamily="34" charset="0"/>
                <a:sym typeface="+mn-ea"/>
              </a:rPr>
              <a:t>Ziling</a:t>
            </a:r>
            <a:r>
              <a:rPr lang="en-SG" sz="2000" b="1" dirty="0">
                <a:solidFill>
                  <a:schemeClr val="tx1"/>
                </a:solidFill>
                <a:effectLst/>
                <a:latin typeface="Calibri" panose="020F0502020204030204" pitchFamily="34" charset="0"/>
                <a:sym typeface="+mn-ea"/>
              </a:rPr>
              <a:t> – G2404841D</a:t>
            </a:r>
            <a:endParaRPr lang="en-SG" sz="2000" b="0" dirty="0">
              <a:solidFill>
                <a:schemeClr val="tx1"/>
              </a:solidFill>
              <a:effectLst/>
            </a:endParaRPr>
          </a:p>
          <a:p>
            <a:pPr algn="l" fontAlgn="auto">
              <a:lnSpc>
                <a:spcPct val="100000"/>
              </a:lnSpc>
              <a:spcBef>
                <a:spcPts val="300"/>
              </a:spcBef>
            </a:pPr>
            <a:r>
              <a:rPr lang="en-SG" sz="2000" b="1" dirty="0">
                <a:solidFill>
                  <a:schemeClr val="tx1"/>
                </a:solidFill>
                <a:effectLst/>
                <a:latin typeface="Calibri" panose="020F0502020204030204" pitchFamily="34" charset="0"/>
                <a:sym typeface="+mn-ea"/>
              </a:rPr>
              <a:t>Yao </a:t>
            </a:r>
            <a:r>
              <a:rPr lang="en-SG" sz="2000" b="1" dirty="0" err="1">
                <a:solidFill>
                  <a:schemeClr val="tx1"/>
                </a:solidFill>
                <a:effectLst/>
                <a:latin typeface="Calibri" panose="020F0502020204030204" pitchFamily="34" charset="0"/>
                <a:sym typeface="+mn-ea"/>
              </a:rPr>
              <a:t>Fanhui</a:t>
            </a:r>
            <a:r>
              <a:rPr lang="en-SG" sz="2000" b="1" dirty="0">
                <a:solidFill>
                  <a:schemeClr val="tx1"/>
                </a:solidFill>
                <a:effectLst/>
                <a:latin typeface="Calibri" panose="020F0502020204030204" pitchFamily="34" charset="0"/>
                <a:sym typeface="+mn-ea"/>
              </a:rPr>
              <a:t> – G2403762C</a:t>
            </a:r>
            <a:endParaRPr lang="en-SG" sz="2000" b="1" i="0" u="none" strike="noStrike" dirty="0">
              <a:solidFill>
                <a:schemeClr val="tx1"/>
              </a:solidFill>
              <a:effectLst/>
              <a:latin typeface="Calibri" panose="020F0502020204030204" pitchFamily="34" charset="0"/>
            </a:endParaRPr>
          </a:p>
          <a:p>
            <a:pPr algn="l" fontAlgn="auto">
              <a:lnSpc>
                <a:spcPct val="100000"/>
              </a:lnSpc>
              <a:spcBef>
                <a:spcPts val="300"/>
              </a:spcBef>
            </a:pPr>
            <a:r>
              <a:rPr lang="en-SG" sz="2000" b="1" dirty="0">
                <a:solidFill>
                  <a:schemeClr val="tx1"/>
                </a:solidFill>
                <a:effectLst/>
                <a:latin typeface="Calibri" panose="020F0502020204030204" pitchFamily="34" charset="0"/>
                <a:sym typeface="+mn-ea"/>
              </a:rPr>
              <a:t>Yap Bee Lan – G2406184A</a:t>
            </a:r>
            <a:endParaRPr lang="en-SG" sz="2000" b="1" i="0" u="none" strike="noStrike" dirty="0">
              <a:solidFill>
                <a:schemeClr val="tx1"/>
              </a:solidFill>
              <a:effectLst/>
              <a:latin typeface="Calibri" panose="020F0502020204030204" pitchFamily="34" charset="0"/>
            </a:endParaRPr>
          </a:p>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Zhan </a:t>
            </a:r>
            <a:r>
              <a:rPr lang="en-SG" sz="2000" b="1" dirty="0" err="1">
                <a:solidFill>
                  <a:schemeClr val="tx1"/>
                </a:solidFill>
                <a:effectLst/>
                <a:latin typeface="Calibri" panose="020F0502020204030204" pitchFamily="34" charset="0"/>
                <a:sym typeface="+mn-ea"/>
              </a:rPr>
              <a:t>Chunchao</a:t>
            </a:r>
            <a:r>
              <a:rPr lang="en-SG" sz="2000" b="1" dirty="0">
                <a:solidFill>
                  <a:schemeClr val="tx1"/>
                </a:solidFill>
                <a:effectLst/>
                <a:latin typeface="Calibri" panose="020F0502020204030204" pitchFamily="34" charset="0"/>
                <a:sym typeface="+mn-ea"/>
              </a:rPr>
              <a:t> – G2402954L</a:t>
            </a:r>
            <a:endParaRPr kumimoji="0" lang="en-SG" altLang="en-US" sz="2000" b="1" i="0" kern="3000" spc="-150" baseline="0" noProof="0" dirty="0">
              <a:ln>
                <a:noFill/>
              </a:ln>
              <a:solidFill>
                <a:schemeClr val="tx1"/>
              </a:solidFill>
              <a:effectLst/>
              <a:uLnTx/>
              <a:uFillTx/>
              <a:latin typeface="Calibri" panose="020F0502020204030204" pitchFamily="34" charset="0"/>
              <a:ea typeface="微软雅黑" panose="020B0503020204020204" charset="-122"/>
              <a:cs typeface="汉标景晨毛笔行书体" panose="02010601030101010101" charset="-122"/>
              <a:sym typeface="+mn-ea"/>
            </a:endParaRPr>
          </a:p>
          <a:p>
            <a:pPr algn="l" fontAlgn="auto">
              <a:lnSpc>
                <a:spcPct val="100000"/>
              </a:lnSpc>
              <a:spcBef>
                <a:spcPts val="300"/>
              </a:spcBef>
            </a:pPr>
            <a:endParaRPr kumimoji="0" lang="en-SG" altLang="en-US" sz="2000" b="1" i="0" kern="3000" spc="-150" baseline="0" noProof="0" dirty="0">
              <a:ln>
                <a:noFill/>
              </a:ln>
              <a:solidFill>
                <a:schemeClr val="tx1"/>
              </a:solidFill>
              <a:effectLst/>
              <a:uLnTx/>
              <a:uFillTx/>
              <a:latin typeface="Calibri" panose="020F0502020204030204" pitchFamily="34" charset="0"/>
              <a:ea typeface="微软雅黑" panose="020B0503020204020204" charset="-122"/>
              <a:cs typeface="汉标景晨毛笔行书体" panose="02010601030101010101" charset="-122"/>
              <a:sym typeface="+mn-ea"/>
            </a:endParaRPr>
          </a:p>
        </p:txBody>
      </p:sp>
      <p:cxnSp>
        <p:nvCxnSpPr>
          <p:cNvPr id="49" name="直接连接符 48"/>
          <p:cNvCxnSpPr/>
          <p:nvPr>
            <p:custDataLst>
              <p:tags r:id="rId1"/>
            </p:custDataLst>
          </p:nvPr>
        </p:nvCxnSpPr>
        <p:spPr>
          <a:xfrm>
            <a:off x="775990" y="4403598"/>
            <a:ext cx="2117090" cy="3175"/>
          </a:xfrm>
          <a:prstGeom prst="line">
            <a:avLst/>
          </a:prstGeom>
          <a:ln w="3175">
            <a:solidFill>
              <a:schemeClr val="lt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90880" y="3084830"/>
            <a:ext cx="9062085" cy="132207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schemeClr val="lt1">
                    <a:alpha val="20000"/>
                  </a:schemeClr>
                </a:solidFill>
                <a:effectLst/>
                <a:uLnTx/>
                <a:uFillTx/>
                <a:latin typeface="微软雅黑" panose="020B0503020204020204" charset="-122"/>
                <a:ea typeface="微软雅黑" panose="020B0503020204020204" charset="-122"/>
                <a:cs typeface="+mn-ea"/>
                <a:sym typeface="+mn-lt"/>
              </a:rPr>
              <a:t>SC6113 </a:t>
            </a:r>
            <a:endParaRPr kumimoji="0" lang="en-US" altLang="zh-CN" sz="8000" b="1" i="0" u="none" strike="noStrike" kern="1200" cap="none" spc="0" normalizeH="0" baseline="0" noProof="0" dirty="0">
              <a:ln>
                <a:noFill/>
              </a:ln>
              <a:solidFill>
                <a:schemeClr val="lt1">
                  <a:alpha val="20000"/>
                </a:schemeClr>
              </a:solidFill>
              <a:effectLst/>
              <a:uLnTx/>
              <a:uFillTx/>
              <a:latin typeface="微软雅黑" panose="020B0503020204020204" charset="-122"/>
              <a:ea typeface="微软雅黑" panose="020B0503020204020204" charset="-122"/>
              <a:cs typeface="+mn-ea"/>
              <a:sym typeface="+mn-lt"/>
            </a:endParaRPr>
          </a:p>
        </p:txBody>
      </p:sp>
      <p:pic>
        <p:nvPicPr>
          <p:cNvPr id="1026" name="Picture 2" descr="A black background with blue 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0" y="1288464"/>
            <a:ext cx="4997380" cy="1793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Testing Result</a:t>
            </a:r>
            <a:r>
              <a:rPr lang="en-US" altLang="en-GB" dirty="0"/>
              <a:t> </a:t>
            </a:r>
            <a:endParaRPr lang="en-US" altLang="en-GB" dirty="0"/>
          </a:p>
        </p:txBody>
      </p:sp>
      <p:pic>
        <p:nvPicPr>
          <p:cNvPr id="3" name="图片 2"/>
          <p:cNvPicPr>
            <a:picLocks noChangeAspect="1"/>
          </p:cNvPicPr>
          <p:nvPr/>
        </p:nvPicPr>
        <p:blipFill>
          <a:blip r:embed="rId1"/>
          <a:srcRect l="4026" t="41528" r="4516" b="3991"/>
          <a:stretch>
            <a:fillRect/>
          </a:stretch>
        </p:blipFill>
        <p:spPr>
          <a:xfrm>
            <a:off x="0" y="1320800"/>
            <a:ext cx="12186920" cy="4083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Background</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With the rapid development of blockchain technology, decentralized applications (dApps) have been widely applied in many fields, especially in governance systems. Traditional voting systems typically rely on centralized institutions for management and supervision, which suffer from issues such as data tampering, lack of transparency, and high management costs. Blockchain, with its decentralized and immutable characteristics, can provide higher transparency, security, and trust for voting systems.</a:t>
            </a:r>
            <a:endParaRPr lang="zh-CN" altLang="en-US" sz="2000">
              <a:solidFill>
                <a:schemeClr val="tx1"/>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Project Proposal</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This voting system is based on smart contract technology. It aims to provide an efficient, transparent, and secure solution for decentralized governance, allowing users to make decisions on proposals through on-chain voting. The system not only supports the creation and voting of proposals but also dynamically displays all available proposals, updates voting results in real-time, and allows for the settlement of proposals. By introducing a decentralized governance model, the system hopes to address the trust and efficiency issues present in traditional voting systems.</a:t>
            </a:r>
            <a:endParaRPr lang="zh-CN" altLang="en-US" sz="2000">
              <a:solidFill>
                <a:schemeClr val="tx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Main function</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The system is primarily targeted at decentralized autonomous organizations (DAOs) and other scenarios that require on-chain voting. Users can register as voters and cast their votes for or against proposals. Voting results are recorded and transparently displayed on the blockchain to ensure fairness. The system also supports users in re-registering and participating in multiple voting processes, greatly enhancing user engagement and interactivity.</a:t>
            </a:r>
            <a:endParaRPr lang="zh-CN" altLang="en-US" sz="2000">
              <a:solidFill>
                <a:schemeClr val="tx1"/>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831079" y="1029042"/>
            <a:ext cx="7437120" cy="5647983"/>
            <a:chOff x="593237" y="1267209"/>
            <a:chExt cx="6666270" cy="4932774"/>
          </a:xfrm>
        </p:grpSpPr>
        <p:grpSp>
          <p:nvGrpSpPr>
            <p:cNvPr id="8" name="组合 7"/>
            <p:cNvGrpSpPr/>
            <p:nvPr/>
          </p:nvGrpSpPr>
          <p:grpSpPr>
            <a:xfrm>
              <a:off x="593237" y="1267209"/>
              <a:ext cx="6666270" cy="4932774"/>
              <a:chOff x="2812017" y="1267209"/>
              <a:chExt cx="6666270"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812017" y="1267209"/>
                <a:ext cx="6666270" cy="3736823"/>
                <a:chOff x="1421477" y="-63943"/>
                <a:chExt cx="9488974" cy="5319110"/>
              </a:xfrm>
            </p:grpSpPr>
            <p:sp>
              <p:nvSpPr>
                <p:cNvPr id="33" name="任意多边形: 形状 32"/>
                <p:cNvSpPr/>
                <p:nvPr/>
              </p:nvSpPr>
              <p:spPr>
                <a:xfrm>
                  <a:off x="1421477" y="-63943"/>
                  <a:ext cx="9488974"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509668"/>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sp>
        <p:nvSpPr>
          <p:cNvPr id="2" name="标题 1"/>
          <p:cNvSpPr>
            <a:spLocks noGrp="1"/>
          </p:cNvSpPr>
          <p:nvPr>
            <p:ph type="title"/>
          </p:nvPr>
        </p:nvSpPr>
        <p:spPr/>
        <p:txBody>
          <a:bodyPr/>
          <a:lstStyle/>
          <a:p>
            <a:pPr algn="l">
              <a:buClrTx/>
              <a:buSzTx/>
              <a:buFontTx/>
            </a:pPr>
            <a:r>
              <a:rPr lang="en-US" altLang="zh-CN">
                <a:ln w="12700">
                  <a:solidFill>
                    <a:schemeClr val="accent1"/>
                  </a:solidFill>
                  <a:prstDash val="solid"/>
                </a:ln>
                <a:solidFill>
                  <a:srgbClr val="7030A0"/>
                </a:solidFill>
                <a:effectLst>
                  <a:outerShdw dist="38100" dir="2640000" algn="bl" rotWithShape="0">
                    <a:schemeClr val="accent1"/>
                  </a:outerShdw>
                </a:effectLst>
              </a:rPr>
              <a:t>Start</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4" name="图片 3"/>
          <p:cNvPicPr>
            <a:picLocks noChangeAspect="1"/>
          </p:cNvPicPr>
          <p:nvPr/>
        </p:nvPicPr>
        <p:blipFill>
          <a:blip r:embed="rId1"/>
          <a:srcRect l="10693" t="13796" r="8234" b="5407"/>
          <a:stretch>
            <a:fillRect/>
          </a:stretch>
        </p:blipFill>
        <p:spPr>
          <a:xfrm>
            <a:off x="4918710" y="1137285"/>
            <a:ext cx="7273290" cy="40773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584699" y="1029042"/>
            <a:ext cx="7607300" cy="5647983"/>
            <a:chOff x="523797" y="1267209"/>
            <a:chExt cx="6818811" cy="4932774"/>
          </a:xfrm>
        </p:grpSpPr>
        <p:grpSp>
          <p:nvGrpSpPr>
            <p:cNvPr id="8" name="组合 7"/>
            <p:cNvGrpSpPr/>
            <p:nvPr/>
          </p:nvGrpSpPr>
          <p:grpSpPr>
            <a:xfrm>
              <a:off x="523797" y="1267209"/>
              <a:ext cx="6818811" cy="4932774"/>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509668"/>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pic>
        <p:nvPicPr>
          <p:cNvPr id="4" name="内容占位符 3"/>
          <p:cNvPicPr>
            <a:picLocks noChangeAspect="1"/>
          </p:cNvPicPr>
          <p:nvPr>
            <p:ph idx="1"/>
          </p:nvPr>
        </p:nvPicPr>
        <p:blipFill>
          <a:blip r:embed="rId1"/>
          <a:srcRect t="6535" r="1765" b="4480"/>
          <a:stretch>
            <a:fillRect/>
          </a:stretch>
        </p:blipFill>
        <p:spPr>
          <a:xfrm>
            <a:off x="4676140" y="1183640"/>
            <a:ext cx="7407275" cy="3887470"/>
          </a:xfrm>
          <a:prstGeom prst="rect">
            <a:avLst/>
          </a:prstGeom>
        </p:spPr>
      </p:pic>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Home page</a:t>
            </a:r>
            <a:endParaRPr lang="en-US" altLang="en-GB"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109046" y="289560"/>
            <a:ext cx="8082954" cy="6461125"/>
            <a:chOff x="523797" y="1267209"/>
            <a:chExt cx="6818811" cy="4932774"/>
          </a:xfrm>
        </p:grpSpPr>
        <p:grpSp>
          <p:nvGrpSpPr>
            <p:cNvPr id="8" name="组合 7"/>
            <p:cNvGrpSpPr/>
            <p:nvPr/>
          </p:nvGrpSpPr>
          <p:grpSpPr>
            <a:xfrm>
              <a:off x="523797" y="1267209"/>
              <a:ext cx="6818811" cy="4932774"/>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445525"/>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en-GB" dirty="0"/>
          </a:p>
        </p:txBody>
      </p:sp>
      <p:pic>
        <p:nvPicPr>
          <p:cNvPr id="3" name="图片 2"/>
          <p:cNvPicPr>
            <a:picLocks noChangeAspect="1"/>
          </p:cNvPicPr>
          <p:nvPr/>
        </p:nvPicPr>
        <p:blipFill>
          <a:blip r:embed="rId1"/>
          <a:srcRect l="4396" t="12426" r="3990" b="5269"/>
          <a:stretch>
            <a:fillRect/>
          </a:stretch>
        </p:blipFill>
        <p:spPr>
          <a:xfrm>
            <a:off x="4221480" y="567055"/>
            <a:ext cx="7887335" cy="4123055"/>
          </a:xfrm>
          <a:prstGeom prst="rect">
            <a:avLst/>
          </a:prstGeom>
        </p:spPr>
      </p:pic>
      <p:pic>
        <p:nvPicPr>
          <p:cNvPr id="5" name="图片 4"/>
          <p:cNvPicPr>
            <a:picLocks noChangeAspect="1"/>
          </p:cNvPicPr>
          <p:nvPr/>
        </p:nvPicPr>
        <p:blipFill>
          <a:blip r:embed="rId2"/>
          <a:srcRect l="7646" t="68981" r="2979" b="27028"/>
          <a:stretch>
            <a:fillRect/>
          </a:stretch>
        </p:blipFill>
        <p:spPr>
          <a:xfrm>
            <a:off x="4477385" y="4775835"/>
            <a:ext cx="7714615" cy="273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flipH="1">
            <a:off x="4584700" y="1029335"/>
            <a:ext cx="7607300" cy="5647690"/>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en-GB" dirty="0"/>
          </a:p>
        </p:txBody>
      </p:sp>
      <p:pic>
        <p:nvPicPr>
          <p:cNvPr id="3" name="图片 2"/>
          <p:cNvPicPr>
            <a:picLocks noChangeAspect="1"/>
          </p:cNvPicPr>
          <p:nvPr/>
        </p:nvPicPr>
        <p:blipFill>
          <a:blip r:embed="rId1"/>
          <a:srcRect l="5161" t="12093" r="4292" b="3565"/>
          <a:stretch>
            <a:fillRect/>
          </a:stretch>
        </p:blipFill>
        <p:spPr>
          <a:xfrm>
            <a:off x="4632325" y="1200150"/>
            <a:ext cx="7512685" cy="3936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flipH="1">
            <a:off x="4584700" y="1029335"/>
            <a:ext cx="7607300" cy="5647690"/>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4" name="图片 3"/>
          <p:cNvPicPr>
            <a:picLocks noChangeAspect="1"/>
          </p:cNvPicPr>
          <p:nvPr/>
        </p:nvPicPr>
        <p:blipFill>
          <a:blip r:embed="rId1"/>
          <a:srcRect l="2792" t="13083" r="2234" b="3130"/>
          <a:stretch>
            <a:fillRect/>
          </a:stretch>
        </p:blipFill>
        <p:spPr>
          <a:xfrm>
            <a:off x="4623435" y="1208405"/>
            <a:ext cx="7529195" cy="3919855"/>
          </a:xfrm>
          <a:prstGeom prst="rect">
            <a:avLst/>
          </a:prstGeom>
        </p:spPr>
      </p:pic>
    </p:spTree>
  </p:cSld>
  <p:clrMapOvr>
    <a:masterClrMapping/>
  </p:clrMapOvr>
</p:sld>
</file>

<file path=ppt/tags/tag1.xml><?xml version="1.0" encoding="utf-8"?>
<p:tagLst xmlns:p="http://schemas.openxmlformats.org/presentationml/2006/main">
  <p:tag name="KSO_WM_UNIT_LINE_FORE_SCHEMECOLOR_INDEX_BRIGHTNESS" val="-0.05"/>
  <p:tag name="KSO_WM_UNIT_LINE_FORE_SCHEMECOLOR_INDEX" val="14"/>
  <p:tag name="KSO_WM_UNIT_LINE_FILL_TYPE" val="2"/>
</p:tagLst>
</file>

<file path=ppt/tags/tag2.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b2244bf4-47f3-4f2e-b9a5-eafc520c0ede"/>
</p:tagLst>
</file>

<file path=ppt/theme/theme1.xml><?xml version="1.0" encoding="utf-8"?>
<a:theme xmlns:a="http://schemas.openxmlformats.org/drawingml/2006/main" name="www.ppter8.com">
  <a:themeElements>
    <a:clrScheme name="Office">
      <a:dk1>
        <a:srgbClr val="000000"/>
      </a:dk1>
      <a:lt1>
        <a:srgbClr val="FFFFFF"/>
      </a:lt1>
      <a:dk2>
        <a:srgbClr val="778495"/>
      </a:dk2>
      <a:lt2>
        <a:srgbClr val="F0F0F0"/>
      </a:lt2>
      <a:accent1>
        <a:srgbClr val="AB8799"/>
      </a:accent1>
      <a:accent2>
        <a:srgbClr val="D1B291"/>
      </a:accent2>
      <a:accent3>
        <a:srgbClr val="666666"/>
      </a:accent3>
      <a:accent4>
        <a:srgbClr val="868686"/>
      </a:accent4>
      <a:accent5>
        <a:srgbClr val="A9A9A9"/>
      </a:accent5>
      <a:accent6>
        <a:srgbClr val="CDCDCD"/>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Mu</Template>
  <TotalTime>0</TotalTime>
  <Words>1794</Words>
  <Application>WPS 演示</Application>
  <PresentationFormat>宽屏</PresentationFormat>
  <Paragraphs>42</Paragraphs>
  <Slides>10</Slides>
  <Notes>15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微软雅黑</vt:lpstr>
      <vt:lpstr>Arial Unicode MS</vt:lpstr>
      <vt:lpstr>等线</vt:lpstr>
      <vt:lpstr>Calibri</vt:lpstr>
      <vt:lpstr>汉标景晨毛笔行书体</vt:lpstr>
      <vt:lpstr>华文中宋</vt:lpstr>
      <vt:lpstr>华文新魏</vt:lpstr>
      <vt:lpstr>www.ppter8.com</vt:lpstr>
      <vt:lpstr>PowerPoint 演示文稿</vt:lpstr>
      <vt:lpstr>PowerPoint 演示文稿</vt:lpstr>
      <vt:lpstr>Background</vt:lpstr>
      <vt:lpstr>Introduction</vt:lpstr>
      <vt:lpstr>Home page</vt:lpstr>
      <vt:lpstr>Use "Title Only" Layout</vt:lpstr>
      <vt:lpstr>Home page</vt:lpstr>
      <vt:lpstr>Home page</vt:lpstr>
      <vt:lpstr>Home page</vt:lpstr>
      <vt:lpstr>Index page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
  <cp:lastModifiedBy>Administrator</cp:lastModifiedBy>
  <cp:revision>5</cp:revision>
  <cp:lastPrinted>2021-12-09T16:00:00Z</cp:lastPrinted>
  <dcterms:created xsi:type="dcterms:W3CDTF">2024-04-14T08:23:00Z</dcterms:created>
  <dcterms:modified xsi:type="dcterms:W3CDTF">2024-09-12T12:27:02Z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b2244bf4-47f3-4f2e-b9a5-eafc520c0ede</vt:lpwstr>
  </property>
  <property fmtid="{D5CDD505-2E9C-101B-9397-08002B2CF9AE}" pid="3" name="ContentTypeId">
    <vt:lpwstr>0x010100D1443A8EF62DE444B1FF07917E22EF72</vt:lpwstr>
  </property>
  <property fmtid="{D5CDD505-2E9C-101B-9397-08002B2CF9AE}" pid="4" name="ICV">
    <vt:lpwstr>98AD7E1477364F128555CF532E62AA94</vt:lpwstr>
  </property>
  <property fmtid="{D5CDD505-2E9C-101B-9397-08002B2CF9AE}" pid="5" name="KSOProductBuildVer">
    <vt:lpwstr>2052-11.8.2.11542</vt:lpwstr>
  </property>
</Properties>
</file>